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414" r:id="rId3"/>
    <p:sldId id="415" r:id="rId4"/>
    <p:sldId id="416" r:id="rId5"/>
    <p:sldId id="417" r:id="rId6"/>
    <p:sldId id="418" r:id="rId7"/>
    <p:sldId id="420" r:id="rId8"/>
    <p:sldId id="422" r:id="rId9"/>
    <p:sldId id="423" r:id="rId10"/>
    <p:sldId id="424" r:id="rId11"/>
    <p:sldId id="425" r:id="rId12"/>
    <p:sldId id="426" r:id="rId13"/>
    <p:sldId id="428" r:id="rId14"/>
    <p:sldId id="427" r:id="rId15"/>
    <p:sldId id="429" r:id="rId16"/>
    <p:sldId id="421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51" r:id="rId36"/>
    <p:sldId id="450" r:id="rId37"/>
    <p:sldId id="452" r:id="rId38"/>
    <p:sldId id="453" r:id="rId39"/>
    <p:sldId id="454" r:id="rId40"/>
    <p:sldId id="456" r:id="rId41"/>
    <p:sldId id="457" r:id="rId42"/>
    <p:sldId id="455" r:id="rId43"/>
    <p:sldId id="458" r:id="rId44"/>
    <p:sldId id="459" r:id="rId45"/>
    <p:sldId id="460" r:id="rId46"/>
    <p:sldId id="461" r:id="rId47"/>
    <p:sldId id="462" r:id="rId48"/>
    <p:sldId id="463" r:id="rId49"/>
    <p:sldId id="464" r:id="rId50"/>
    <p:sldId id="465" r:id="rId51"/>
    <p:sldId id="466" r:id="rId52"/>
    <p:sldId id="467" r:id="rId53"/>
    <p:sldId id="468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477" r:id="rId63"/>
    <p:sldId id="478" r:id="rId64"/>
    <p:sldId id="479" r:id="rId65"/>
    <p:sldId id="480" r:id="rId66"/>
    <p:sldId id="481" r:id="rId67"/>
  </p:sldIdLst>
  <p:sldSz cx="9144000" cy="5143500" type="screen16x9"/>
  <p:notesSz cx="6858000" cy="9144000"/>
  <p:embeddedFontLst>
    <p:embeddedFont>
      <p:font typeface="Proxima Nova" panose="020B0604020202020204" charset="0"/>
      <p:regular r:id="rId69"/>
      <p:bold r:id="rId70"/>
      <p:italic r:id="rId71"/>
      <p:boldItalic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AE3D82-45BF-4E3B-9D17-DFF4F9B05134}">
  <a:tblStyle styleId="{DFAE3D82-45BF-4E3B-9D17-DFF4F9B0513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08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39398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286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931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730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776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231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517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772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581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98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481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29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92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895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513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517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991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350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251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960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771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556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637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04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216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585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88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413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76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2238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963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4414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10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67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8086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0781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112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635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18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510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84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159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697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6426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5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1046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611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556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5990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7221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0974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2275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7067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197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52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2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8696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9427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4622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5798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5985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224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4819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25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915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3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86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hape 12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oursezoo.com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" name="Shape 9" descr="Logo-coming-soon-page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375" y="4895999"/>
            <a:ext cx="1376199" cy="2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7272975" y="4849125"/>
            <a:ext cx="1975500" cy="1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www.coursezoo.com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685800" y="1442350"/>
            <a:ext cx="7696200" cy="58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fontAlgn="base"/>
            <a:r>
              <a:rPr lang="en-US" sz="3000" dirty="0">
                <a:solidFill>
                  <a:srgbClr val="FB7F01"/>
                </a:solidFill>
                <a:latin typeface="Calibri"/>
                <a:ea typeface="Calibri"/>
                <a:cs typeface="Calibri"/>
              </a:rPr>
              <a:t>Ansible – Configuration Management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 - Spaces</a:t>
            </a: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59050"/>
            <a:ext cx="5191850" cy="3258005"/>
          </a:xfrm>
          <a:prstGeom prst="rect">
            <a:avLst/>
          </a:prstGeom>
        </p:spPr>
      </p:pic>
      <p:sp>
        <p:nvSpPr>
          <p:cNvPr id="5" name="Shape 66"/>
          <p:cNvSpPr txBox="1">
            <a:spLocks/>
          </p:cNvSpPr>
          <p:nvPr/>
        </p:nvSpPr>
        <p:spPr>
          <a:xfrm>
            <a:off x="6411050" y="572700"/>
            <a:ext cx="265675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1800" dirty="0"/>
              <a:t>E</a:t>
            </a:r>
            <a:r>
              <a:rPr lang="en-US" sz="1800" dirty="0" smtClean="0"/>
              <a:t>qual no. of spaces</a:t>
            </a:r>
            <a:endParaRPr lang="en" sz="18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50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 - Advanced</a:t>
            </a: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85950"/>
            <a:ext cx="3038899" cy="2229161"/>
          </a:xfrm>
          <a:prstGeom prst="rect">
            <a:avLst/>
          </a:prstGeom>
        </p:spPr>
      </p:pic>
      <p:sp>
        <p:nvSpPr>
          <p:cNvPr id="6" name="Shape 66"/>
          <p:cNvSpPr txBox="1">
            <a:spLocks/>
          </p:cNvSpPr>
          <p:nvPr/>
        </p:nvSpPr>
        <p:spPr>
          <a:xfrm>
            <a:off x="228655" y="1144988"/>
            <a:ext cx="8520600" cy="520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32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Key Value / Dictionary / Lists</a:t>
            </a:r>
            <a:endParaRPr lang="en" sz="32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74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ym typeface="Calibri"/>
              </a:rPr>
              <a:t>Dictionary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of Dictionaries</a:t>
            </a: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2" y="1276350"/>
            <a:ext cx="4067743" cy="2124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93" y="1733550"/>
            <a:ext cx="3019846" cy="828791"/>
          </a:xfrm>
          <a:prstGeom prst="rect">
            <a:avLst/>
          </a:prstGeom>
        </p:spPr>
      </p:pic>
      <p:sp>
        <p:nvSpPr>
          <p:cNvPr id="7" name="Shape 66"/>
          <p:cNvSpPr txBox="1">
            <a:spLocks/>
          </p:cNvSpPr>
          <p:nvPr/>
        </p:nvSpPr>
        <p:spPr>
          <a:xfrm>
            <a:off x="5105400" y="892807"/>
            <a:ext cx="3435484" cy="520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16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Dictionary</a:t>
            </a:r>
            <a:endParaRPr lang="en" sz="32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89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ym typeface="Calibri"/>
              </a:rPr>
              <a:t>Dictionary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of Dictionaries</a:t>
            </a:r>
            <a:endParaRPr lang="en" dirty="0">
              <a:sym typeface="Calibri"/>
            </a:endParaRPr>
          </a:p>
        </p:txBody>
      </p:sp>
      <p:sp>
        <p:nvSpPr>
          <p:cNvPr id="7" name="Shape 66"/>
          <p:cNvSpPr txBox="1">
            <a:spLocks/>
          </p:cNvSpPr>
          <p:nvPr/>
        </p:nvSpPr>
        <p:spPr>
          <a:xfrm>
            <a:off x="5105400" y="892807"/>
            <a:ext cx="3435484" cy="520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16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Dictionary In Dictionary</a:t>
            </a:r>
            <a:endParaRPr lang="en" sz="32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4865"/>
            <a:ext cx="4382112" cy="2514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24" y="1733550"/>
            <a:ext cx="3019846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ym typeface="Calibri"/>
              </a:rPr>
              <a:t>Dictionary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of Dictionaries</a:t>
            </a:r>
            <a:endParaRPr lang="en" dirty="0">
              <a:sym typeface="Calibri"/>
            </a:endParaRPr>
          </a:p>
        </p:txBody>
      </p:sp>
      <p:sp>
        <p:nvSpPr>
          <p:cNvPr id="7" name="Shape 66"/>
          <p:cNvSpPr txBox="1">
            <a:spLocks/>
          </p:cNvSpPr>
          <p:nvPr/>
        </p:nvSpPr>
        <p:spPr>
          <a:xfrm>
            <a:off x="5105400" y="892807"/>
            <a:ext cx="3435484" cy="520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1600" dirty="0" smtClean="0">
                <a:solidFill>
                  <a:srgbClr val="073763"/>
                </a:solidFill>
                <a:latin typeface="Calibri"/>
                <a:cs typeface="Calibri"/>
              </a:rPr>
              <a:t>List Of String</a:t>
            </a:r>
            <a:endParaRPr lang="en" sz="32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92807"/>
            <a:ext cx="2905530" cy="3362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09750"/>
            <a:ext cx="3010320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0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ym typeface="Calibri"/>
              </a:rPr>
              <a:t>Dictionary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of Dictionaries</a:t>
            </a:r>
            <a:endParaRPr lang="en" dirty="0">
              <a:sym typeface="Calibri"/>
            </a:endParaRPr>
          </a:p>
        </p:txBody>
      </p:sp>
      <p:sp>
        <p:nvSpPr>
          <p:cNvPr id="7" name="Shape 66"/>
          <p:cNvSpPr txBox="1">
            <a:spLocks/>
          </p:cNvSpPr>
          <p:nvPr/>
        </p:nvSpPr>
        <p:spPr>
          <a:xfrm>
            <a:off x="4953000" y="312382"/>
            <a:ext cx="3435484" cy="520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1600" dirty="0" smtClean="0">
                <a:solidFill>
                  <a:srgbClr val="073763"/>
                </a:solidFill>
                <a:latin typeface="Calibri"/>
                <a:cs typeface="Calibri"/>
              </a:rPr>
              <a:t>List Of Dictionary</a:t>
            </a:r>
          </a:p>
          <a:p>
            <a:pPr algn="ctr"/>
            <a:endParaRPr lang="en" sz="32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72700"/>
            <a:ext cx="2838846" cy="4234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11" y="947141"/>
            <a:ext cx="3324689" cy="38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5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 – Notes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0" y="557931"/>
            <a:ext cx="8828571" cy="43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4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Inventory- </a:t>
            </a:r>
            <a:r>
              <a:rPr lang="en-US" dirty="0"/>
              <a:t>S</a:t>
            </a:r>
            <a:r>
              <a:rPr lang="en-US" dirty="0" smtClean="0"/>
              <a:t>erver </a:t>
            </a:r>
            <a:r>
              <a:rPr lang="en-US" dirty="0"/>
              <a:t>I</a:t>
            </a:r>
            <a:r>
              <a:rPr lang="en-US" dirty="0" smtClean="0"/>
              <a:t>nfo </a:t>
            </a:r>
            <a:r>
              <a:rPr lang="en-US" dirty="0"/>
              <a:t>F</a:t>
            </a:r>
            <a:r>
              <a:rPr lang="en-US" dirty="0" smtClean="0"/>
              <a:t>ile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8459381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6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Inventory - Structure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19218"/>
            <a:ext cx="1562318" cy="171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19218"/>
            <a:ext cx="273405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2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More on  Inventory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971550"/>
            <a:ext cx="7086600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eb     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ansible_host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=server1.company.com</a:t>
            </a: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0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000" dirty="0" err="1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ansible_host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=server2.company.com</a:t>
            </a: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ail      </a:t>
            </a:r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ansible_host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=server3.company.com</a:t>
            </a: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eb2   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ansible_host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=server4.company.com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47" y="2952750"/>
            <a:ext cx="3886742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Ansible?.</a:t>
            </a:r>
            <a:endParaRPr lang="en" dirty="0"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047750"/>
            <a:ext cx="8147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is a lightweight, open source IT automation tool</a:t>
            </a: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Has an Agentless architecture</a:t>
            </a: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odes do not require to install and run background daemons</a:t>
            </a: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educes the pressure on the network </a:t>
            </a:r>
            <a:endParaRPr lang="en-US" sz="2000" b="1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29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Playbooks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666750"/>
            <a:ext cx="7086600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We define what we want Ansible to do</a:t>
            </a:r>
          </a:p>
          <a:p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Set of instruction we provide to Ansible to do its magic</a:t>
            </a:r>
          </a:p>
          <a:p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Can be simple of can be complex as per requirement  </a:t>
            </a: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3550"/>
            <a:ext cx="2848373" cy="3096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22" y="1733550"/>
            <a:ext cx="3839111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"/>
            <a:ext cx="8173591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Playbooks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49" y="572700"/>
            <a:ext cx="5029902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Playbooks - Host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1" y="742950"/>
            <a:ext cx="7973538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2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Playbooks - Module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sp>
        <p:nvSpPr>
          <p:cNvPr id="4" name="Shape 66"/>
          <p:cNvSpPr txBox="1">
            <a:spLocks/>
          </p:cNvSpPr>
          <p:nvPr/>
        </p:nvSpPr>
        <p:spPr>
          <a:xfrm>
            <a:off x="236900" y="66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  <a:t>Different action run by a task is called Module</a:t>
            </a:r>
            <a:b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</a:br>
            <a:endParaRPr lang="en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39" y="1333500"/>
            <a:ext cx="4096322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Playbooks - Run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6" y="1276350"/>
            <a:ext cx="8449854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42950"/>
            <a:ext cx="7297168" cy="40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0" y="618852"/>
            <a:ext cx="7373379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2" y="637905"/>
            <a:ext cx="7306695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42" y="780800"/>
            <a:ext cx="7097115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Why Ansible?.</a:t>
            </a:r>
            <a:endParaRPr lang="en" dirty="0"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047750"/>
            <a:ext cx="8147900" cy="60631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Provisioning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Configuration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Application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Security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 done through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scripts(</a:t>
            </a:r>
            <a:r>
              <a:rPr lang="en-US" sz="1600" b="1" dirty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Time </a:t>
            </a:r>
            <a:r>
              <a:rPr lang="en-US" sz="1600" b="1" dirty="0" err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consuming,Coding</a:t>
            </a:r>
            <a:r>
              <a:rPr lang="en-US" sz="1600" b="1" dirty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 </a:t>
            </a:r>
            <a:r>
              <a:rPr lang="en-US" sz="1600" b="1" dirty="0" err="1" smtClean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skills,Maintenance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Powerful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Agentless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endParaRPr lang="en-US" sz="1600" b="1" dirty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0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16" y="714116"/>
            <a:ext cx="693516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8" y="537878"/>
            <a:ext cx="7049484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42950"/>
            <a:ext cx="6954220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 - Command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950"/>
            <a:ext cx="8991600" cy="29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 - Service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3" y="819150"/>
            <a:ext cx="8716591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0"/>
            <a:ext cx="8985011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 - LineInFile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700"/>
            <a:ext cx="8897592" cy="41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Variables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53" y="572700"/>
            <a:ext cx="8145012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Variables – In Use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66750"/>
            <a:ext cx="8900349" cy="41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6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9002381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Architecture</a:t>
            </a: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66750"/>
            <a:ext cx="5643563" cy="39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Conditional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8" y="575911"/>
            <a:ext cx="6134563" cy="42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Conditional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045"/>
            <a:ext cx="9144000" cy="46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Register And When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47750"/>
            <a:ext cx="5391902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Register And When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71550"/>
            <a:ext cx="537285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Loops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742950"/>
            <a:ext cx="411537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Loops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42950"/>
            <a:ext cx="4086795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- Roles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350"/>
            <a:ext cx="221010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5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" y="0"/>
            <a:ext cx="91225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3350"/>
            <a:ext cx="3524742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8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Include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3" y="514350"/>
            <a:ext cx="829743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Foundation</a:t>
            </a:r>
            <a:endParaRPr lang="en" dirty="0"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047750"/>
            <a:ext cx="8147900" cy="60631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Provisioning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Configuration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Application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Security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 done through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scripts(</a:t>
            </a:r>
            <a:r>
              <a:rPr lang="en-US" sz="1600" b="1" dirty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Time </a:t>
            </a:r>
            <a:r>
              <a:rPr lang="en-US" sz="1600" b="1" dirty="0" err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consuming,Coding</a:t>
            </a:r>
            <a:r>
              <a:rPr lang="en-US" sz="1600" b="1" dirty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 </a:t>
            </a:r>
            <a:r>
              <a:rPr lang="en-US" sz="1600" b="1" dirty="0" err="1" smtClean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skills,Maintenance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Powerful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Agentless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endParaRPr lang="en-US" sz="1600" b="1" dirty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22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Include Task And Vars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38150"/>
            <a:ext cx="3924848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0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Include Task And Vars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4" y="580388"/>
            <a:ext cx="853559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Roles – Organizing the files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3" y="514350"/>
            <a:ext cx="8421275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7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Roles – Organizing the files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1" y="534363"/>
            <a:ext cx="8411749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Roles – Organizing the files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1" y="534363"/>
            <a:ext cx="8411749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9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Roles – Organizing the files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2" y="567440"/>
            <a:ext cx="8440328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Temples - filters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" y="819150"/>
            <a:ext cx="9144000" cy="38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Jinja2 – filters List and Set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95350"/>
            <a:ext cx="8954750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Jinja2 – filters </a:t>
            </a:r>
            <a:r>
              <a:rPr lang="en-US" dirty="0" smtClean="0"/>
              <a:t>For File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66750"/>
            <a:ext cx="8678486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Vault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047750"/>
            <a:ext cx="8147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feature of ansible that allows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us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to keep sensitive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S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uch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as passwords or keys in encrypted files, rather than as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plaintext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Ansible Vault can encrypt any structured data file used by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Ansible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educes the pressure on the network </a:t>
            </a:r>
            <a:endParaRPr lang="en-US" sz="2000" b="1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420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Why Ansible?.</a:t>
            </a:r>
            <a:endParaRPr lang="en" dirty="0"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047750"/>
            <a:ext cx="8147900" cy="575542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Yaml</a:t>
            </a: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Playbook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Conditionals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Role</a:t>
            </a: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endParaRPr lang="en-US" sz="1600" b="1" dirty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011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Vault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90550"/>
            <a:ext cx="7906853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Vault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" y="590550"/>
            <a:ext cx="8821381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Dynamic Inventory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605640"/>
            <a:ext cx="814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Inventory information that Ansible retrieves programmatically when ansible playbook is run as oppose to us defining in static text file</a:t>
            </a:r>
            <a:endParaRPr lang="en-US" sz="2000" b="1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39" y="1313526"/>
            <a:ext cx="804022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6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Dynamic Inventory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54" y="590550"/>
            <a:ext cx="829743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4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Dynamic Inventory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90550"/>
            <a:ext cx="811643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Custom 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76350"/>
            <a:ext cx="8991600" cy="23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21"/>
            <a:ext cx="9144000" cy="49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</a:t>
            </a:r>
            <a:endParaRPr lang="en" dirty="0"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1" y="2994699"/>
            <a:ext cx="298438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3016746"/>
            <a:ext cx="2590800" cy="173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16" y="3016746"/>
            <a:ext cx="2787384" cy="1730553"/>
          </a:xfrm>
          <a:prstGeom prst="rect">
            <a:avLst/>
          </a:prstGeom>
        </p:spPr>
      </p:pic>
      <p:sp>
        <p:nvSpPr>
          <p:cNvPr id="11" name="Shape 66"/>
          <p:cNvSpPr txBox="1">
            <a:spLocks/>
          </p:cNvSpPr>
          <p:nvPr/>
        </p:nvSpPr>
        <p:spPr>
          <a:xfrm>
            <a:off x="415348" y="21582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sz="4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  <a:t>Xml                      Json		   Yaml</a:t>
            </a:r>
            <a:endParaRPr lang="en" sz="4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4881" y="738624"/>
            <a:ext cx="8502619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Yaml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is a text based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Configuration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 in Ansible written in Yaml</a:t>
            </a:r>
          </a:p>
          <a:p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23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</a:t>
            </a:r>
            <a:endParaRPr lang="en" dirty="0">
              <a:sym typeface="Calibri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415348" y="137737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sz="32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  <a:t>Key value pair      Array/List</a:t>
            </a:r>
            <a:r>
              <a:rPr lang="en-US" sz="32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  <a:t>		 </a:t>
            </a:r>
            <a:r>
              <a:rPr lang="en-US" sz="32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  <a:t>Dictionary/Map</a:t>
            </a:r>
            <a:endParaRPr lang="en" sz="4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8" y="2235912"/>
            <a:ext cx="1981477" cy="1771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35911"/>
            <a:ext cx="2133600" cy="1771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615" y="2188279"/>
            <a:ext cx="1991003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 - Spaces</a:t>
            </a:r>
            <a:endParaRPr lang="en" dirty="0"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2700"/>
            <a:ext cx="419158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7440</TotalTime>
  <Words>422</Words>
  <Application>Microsoft Office PowerPoint</Application>
  <PresentationFormat>On-screen Show (16:9)</PresentationFormat>
  <Paragraphs>146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Alfa Slab One</vt:lpstr>
      <vt:lpstr>Proxima Nova</vt:lpstr>
      <vt:lpstr>Arial</vt:lpstr>
      <vt:lpstr>Calibri</vt:lpstr>
      <vt:lpstr>gameday</vt:lpstr>
      <vt:lpstr>Ansible – Configuration Management System</vt:lpstr>
      <vt:lpstr>What is Ansible?.</vt:lpstr>
      <vt:lpstr>Why Ansible?.</vt:lpstr>
      <vt:lpstr>Ansible Architecture</vt:lpstr>
      <vt:lpstr>Ansible Foundation</vt:lpstr>
      <vt:lpstr>Why Ansible?.</vt:lpstr>
      <vt:lpstr> Yaml</vt:lpstr>
      <vt:lpstr> Yaml</vt:lpstr>
      <vt:lpstr> Yaml - Spaces</vt:lpstr>
      <vt:lpstr> Yaml - Spaces</vt:lpstr>
      <vt:lpstr> Yaml - Advanced</vt:lpstr>
      <vt:lpstr>Dictionary vs List vs List of Dictionaries</vt:lpstr>
      <vt:lpstr>Dictionary vs List vs List of Dictionaries</vt:lpstr>
      <vt:lpstr>Dictionary vs List vs List of Dictionaries</vt:lpstr>
      <vt:lpstr>Dictionary vs List vs List of Dictionaries</vt:lpstr>
      <vt:lpstr> Yaml – Notes </vt:lpstr>
      <vt:lpstr> Inventory- Server Info File </vt:lpstr>
      <vt:lpstr> Inventory - Structure </vt:lpstr>
      <vt:lpstr>More on  Inventory </vt:lpstr>
      <vt:lpstr>Ansible Playbooks </vt:lpstr>
      <vt:lpstr>PowerPoint Presentation</vt:lpstr>
      <vt:lpstr>Ansible Playbooks </vt:lpstr>
      <vt:lpstr>Ansible Playbooks - Host </vt:lpstr>
      <vt:lpstr>Ansible Playbooks - Module </vt:lpstr>
      <vt:lpstr>Ansible Playbooks - Run </vt:lpstr>
      <vt:lpstr>Modules </vt:lpstr>
      <vt:lpstr>Modules </vt:lpstr>
      <vt:lpstr>Modules </vt:lpstr>
      <vt:lpstr>Modules </vt:lpstr>
      <vt:lpstr>Modules </vt:lpstr>
      <vt:lpstr>Modules </vt:lpstr>
      <vt:lpstr>Modules </vt:lpstr>
      <vt:lpstr>Modules - Command </vt:lpstr>
      <vt:lpstr>Modules - Service </vt:lpstr>
      <vt:lpstr>PowerPoint Presentation</vt:lpstr>
      <vt:lpstr>Modules - LineInFile </vt:lpstr>
      <vt:lpstr>Variables </vt:lpstr>
      <vt:lpstr>Variables – In Use </vt:lpstr>
      <vt:lpstr>PowerPoint Presentation</vt:lpstr>
      <vt:lpstr>Conditional </vt:lpstr>
      <vt:lpstr>Conditional </vt:lpstr>
      <vt:lpstr>Register And When </vt:lpstr>
      <vt:lpstr>Register And When </vt:lpstr>
      <vt:lpstr>Loops </vt:lpstr>
      <vt:lpstr>Loops </vt:lpstr>
      <vt:lpstr>Ansible - Roles </vt:lpstr>
      <vt:lpstr>PowerPoint Presentation</vt:lpstr>
      <vt:lpstr>PowerPoint Presentation</vt:lpstr>
      <vt:lpstr>Include </vt:lpstr>
      <vt:lpstr>Include Task And Vars </vt:lpstr>
      <vt:lpstr>Include Task And Vars </vt:lpstr>
      <vt:lpstr>Roles – Organizing the files </vt:lpstr>
      <vt:lpstr>Roles – Organizing the files </vt:lpstr>
      <vt:lpstr>Roles – Organizing the files </vt:lpstr>
      <vt:lpstr>Roles – Organizing the files </vt:lpstr>
      <vt:lpstr>Temples - filters </vt:lpstr>
      <vt:lpstr>Jinja2 – filters List and Set </vt:lpstr>
      <vt:lpstr>Jinja2 – filters For File </vt:lpstr>
      <vt:lpstr>Ansible Vault </vt:lpstr>
      <vt:lpstr>Ansible Vault </vt:lpstr>
      <vt:lpstr>Ansible Vault </vt:lpstr>
      <vt:lpstr>Dynamic Inventory </vt:lpstr>
      <vt:lpstr>Dynamic Inventory </vt:lpstr>
      <vt:lpstr>Dynamic Inventory </vt:lpstr>
      <vt:lpstr>Custom Modules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Apache PIG</dc:title>
  <cp:lastModifiedBy>chandan</cp:lastModifiedBy>
  <cp:revision>230</cp:revision>
  <dcterms:modified xsi:type="dcterms:W3CDTF">2018-10-12T10:51:03Z</dcterms:modified>
</cp:coreProperties>
</file>